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latin typeface="+mn-ea"/>
                <a:ea typeface="+mn-ea"/>
                <a:sym typeface="+mn-ea"/>
              </a:rPr>
              <a:t>后面的一些东西可以看看（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我随便写的，要是展开来说的话也能再做一次分享了，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），也跟babel-plugin-import有关联。</a:t>
            </a:r>
            <a:endParaRPr lang="zh-CN" altLang="en-US" sz="30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22418</Words>
  <Application>WPS 演示</Application>
  <PresentationFormat>宽屏</PresentationFormat>
  <Paragraphs>1371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1111</cp:revision>
  <dcterms:created xsi:type="dcterms:W3CDTF">2023-03-12T00:07:11Z</dcterms:created>
  <dcterms:modified xsi:type="dcterms:W3CDTF">2023-03-12T00:07:11Z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